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4"/>
    <p:sldId id="257" r:id="rId45"/>
    <p:sldId id="258" r:id="rId46"/>
    <p:sldId id="259" r:id="rId47"/>
    <p:sldId id="260" r:id="rId4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rchivo Narrow" charset="1" panose="020B0506020202020B04"/>
      <p:regular r:id="rId10"/>
    </p:embeddedFont>
    <p:embeddedFont>
      <p:font typeface="Archivo Narrow Bold" charset="1" panose="020B0806020202020B04"/>
      <p:regular r:id="rId11"/>
    </p:embeddedFont>
    <p:embeddedFont>
      <p:font typeface="Archivo Narrow Italics" charset="1" panose="020B0506020202090B04"/>
      <p:regular r:id="rId12"/>
    </p:embeddedFont>
    <p:embeddedFont>
      <p:font typeface="Archivo Narrow Bold Italics" charset="1" panose="020B0806020202090B04"/>
      <p:regular r:id="rId13"/>
    </p:embeddedFont>
    <p:embeddedFont>
      <p:font typeface="DM Sans" charset="1" panose="00000000000000000000"/>
      <p:regular r:id="rId14"/>
    </p:embeddedFont>
    <p:embeddedFont>
      <p:font typeface="DM Sans Bold" charset="1" panose="00000000000000000000"/>
      <p:regular r:id="rId15"/>
    </p:embeddedFont>
    <p:embeddedFont>
      <p:font typeface="DM Sans Italics" charset="1" panose="00000000000000000000"/>
      <p:regular r:id="rId16"/>
    </p:embeddedFont>
    <p:embeddedFont>
      <p:font typeface="DM Sans Bold Italics" charset="1" panose="00000000000000000000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  <p:embeddedFont>
      <p:font typeface="Open Sans Italics" charset="1" panose="020B0606030504020204"/>
      <p:regular r:id="rId20"/>
    </p:embeddedFont>
    <p:embeddedFont>
      <p:font typeface="Open Sans Bold Italics" charset="1" panose="020B0806030504020204"/>
      <p:regular r:id="rId21"/>
    </p:embeddedFont>
    <p:embeddedFont>
      <p:font typeface="Open Sans Light" charset="1" panose="020B0306030504020204"/>
      <p:regular r:id="rId22"/>
    </p:embeddedFont>
    <p:embeddedFont>
      <p:font typeface="Open Sans Light Italics" charset="1" panose="020B0306030504020204"/>
      <p:regular r:id="rId23"/>
    </p:embeddedFont>
    <p:embeddedFont>
      <p:font typeface="Open Sans Ultra-Bold" charset="1" panose="00000000000000000000"/>
      <p:regular r:id="rId24"/>
    </p:embeddedFont>
    <p:embeddedFont>
      <p:font typeface="Open Sans Ultra-Bold Italics" charset="1" panose="00000000000000000000"/>
      <p:regular r:id="rId25"/>
    </p:embeddedFont>
    <p:embeddedFont>
      <p:font typeface="Montserrat" charset="1" panose="00000500000000000000"/>
      <p:regular r:id="rId26"/>
    </p:embeddedFont>
    <p:embeddedFont>
      <p:font typeface="Montserrat Bold" charset="1" panose="00000800000000000000"/>
      <p:regular r:id="rId27"/>
    </p:embeddedFont>
    <p:embeddedFont>
      <p:font typeface="Montserrat Italics" charset="1" panose="00000500000000000000"/>
      <p:regular r:id="rId28"/>
    </p:embeddedFont>
    <p:embeddedFont>
      <p:font typeface="Montserrat Bold Italics" charset="1" panose="00000800000000000000"/>
      <p:regular r:id="rId29"/>
    </p:embeddedFont>
    <p:embeddedFont>
      <p:font typeface="Montserrat Thin" charset="1" panose="00000300000000000000"/>
      <p:regular r:id="rId30"/>
    </p:embeddedFont>
    <p:embeddedFont>
      <p:font typeface="Montserrat Thin Italics" charset="1" panose="00000300000000000000"/>
      <p:regular r:id="rId31"/>
    </p:embeddedFont>
    <p:embeddedFont>
      <p:font typeface="Montserrat Extra-Light" charset="1" panose="00000300000000000000"/>
      <p:regular r:id="rId32"/>
    </p:embeddedFont>
    <p:embeddedFont>
      <p:font typeface="Montserrat Extra-Light Italics" charset="1" panose="00000300000000000000"/>
      <p:regular r:id="rId33"/>
    </p:embeddedFont>
    <p:embeddedFont>
      <p:font typeface="Montserrat Light" charset="1" panose="00000400000000000000"/>
      <p:regular r:id="rId34"/>
    </p:embeddedFont>
    <p:embeddedFont>
      <p:font typeface="Montserrat Light Italics" charset="1" panose="00000400000000000000"/>
      <p:regular r:id="rId35"/>
    </p:embeddedFont>
    <p:embeddedFont>
      <p:font typeface="Montserrat Medium" charset="1" panose="00000600000000000000"/>
      <p:regular r:id="rId36"/>
    </p:embeddedFont>
    <p:embeddedFont>
      <p:font typeface="Montserrat Medium Italics" charset="1" panose="00000600000000000000"/>
      <p:regular r:id="rId37"/>
    </p:embeddedFont>
    <p:embeddedFont>
      <p:font typeface="Montserrat Semi-Bold" charset="1" panose="00000700000000000000"/>
      <p:regular r:id="rId38"/>
    </p:embeddedFont>
    <p:embeddedFont>
      <p:font typeface="Montserrat Semi-Bold Italics" charset="1" panose="00000700000000000000"/>
      <p:regular r:id="rId39"/>
    </p:embeddedFont>
    <p:embeddedFont>
      <p:font typeface="Montserrat Ultra-Bold" charset="1" panose="00000900000000000000"/>
      <p:regular r:id="rId40"/>
    </p:embeddedFont>
    <p:embeddedFont>
      <p:font typeface="Montserrat Ultra-Bold Italics" charset="1" panose="00000900000000000000"/>
      <p:regular r:id="rId41"/>
    </p:embeddedFont>
    <p:embeddedFont>
      <p:font typeface="Montserrat Heavy" charset="1" panose="00000A00000000000000"/>
      <p:regular r:id="rId42"/>
    </p:embeddedFont>
    <p:embeddedFont>
      <p:font typeface="Montserrat Heavy Italics" charset="1" panose="00000A0000000000000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slides/slide1.xml" Type="http://schemas.openxmlformats.org/officeDocument/2006/relationships/slide"/><Relationship Id="rId45" Target="slides/slide2.xml" Type="http://schemas.openxmlformats.org/officeDocument/2006/relationships/slide"/><Relationship Id="rId46" Target="slides/slide3.xml" Type="http://schemas.openxmlformats.org/officeDocument/2006/relationships/slide"/><Relationship Id="rId47" Target="slides/slide4.xml" Type="http://schemas.openxmlformats.org/officeDocument/2006/relationships/slide"/><Relationship Id="rId48" Target="slides/slide5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https://sk-fa.ru" TargetMode="External" Type="http://schemas.openxmlformats.org/officeDocument/2006/relationships/hyperlink"/><Relationship Id="rId8" Target="../media/image6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6135192" y="5864314"/>
            <a:ext cx="2495468" cy="2476752"/>
          </a:xfrm>
          <a:custGeom>
            <a:avLst/>
            <a:gdLst/>
            <a:ahLst/>
            <a:cxnLst/>
            <a:rect r="r" b="b" t="t" l="l"/>
            <a:pathLst>
              <a:path h="2476752" w="2495468">
                <a:moveTo>
                  <a:pt x="0" y="0"/>
                </a:moveTo>
                <a:lnTo>
                  <a:pt x="2495468" y="0"/>
                </a:lnTo>
                <a:lnTo>
                  <a:pt x="2495468" y="2476752"/>
                </a:lnTo>
                <a:lnTo>
                  <a:pt x="0" y="2476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4753221" y="8140206"/>
            <a:ext cx="3768129" cy="3739868"/>
          </a:xfrm>
          <a:custGeom>
            <a:avLst/>
            <a:gdLst/>
            <a:ahLst/>
            <a:cxnLst/>
            <a:rect r="r" b="b" t="t" l="l"/>
            <a:pathLst>
              <a:path h="3739868" w="3768129">
                <a:moveTo>
                  <a:pt x="0" y="0"/>
                </a:moveTo>
                <a:lnTo>
                  <a:pt x="3768129" y="0"/>
                </a:lnTo>
                <a:lnTo>
                  <a:pt x="3768129" y="3739869"/>
                </a:lnTo>
                <a:lnTo>
                  <a:pt x="0" y="3739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73145" y="7017128"/>
            <a:ext cx="3189645" cy="662561"/>
            <a:chOff x="0" y="0"/>
            <a:chExt cx="996493" cy="2069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96493" cy="206994"/>
            </a:xfrm>
            <a:custGeom>
              <a:avLst/>
              <a:gdLst/>
              <a:ahLst/>
              <a:cxnLst/>
              <a:rect r="r" b="b" t="t" l="l"/>
              <a:pathLst>
                <a:path h="206994" w="996493">
                  <a:moveTo>
                    <a:pt x="103497" y="0"/>
                  </a:moveTo>
                  <a:lnTo>
                    <a:pt x="892996" y="0"/>
                  </a:lnTo>
                  <a:cubicBezTo>
                    <a:pt x="950156" y="0"/>
                    <a:pt x="996493" y="46337"/>
                    <a:pt x="996493" y="103497"/>
                  </a:cubicBezTo>
                  <a:lnTo>
                    <a:pt x="996493" y="103497"/>
                  </a:lnTo>
                  <a:cubicBezTo>
                    <a:pt x="996493" y="160657"/>
                    <a:pt x="950156" y="206994"/>
                    <a:pt x="892996" y="206994"/>
                  </a:cubicBezTo>
                  <a:lnTo>
                    <a:pt x="103497" y="206994"/>
                  </a:lnTo>
                  <a:cubicBezTo>
                    <a:pt x="46337" y="206994"/>
                    <a:pt x="0" y="160657"/>
                    <a:pt x="0" y="103497"/>
                  </a:cubicBezTo>
                  <a:lnTo>
                    <a:pt x="0" y="103497"/>
                  </a:lnTo>
                  <a:cubicBezTo>
                    <a:pt x="0" y="46337"/>
                    <a:pt x="46337" y="0"/>
                    <a:pt x="103497" y="0"/>
                  </a:cubicBezTo>
                  <a:close/>
                </a:path>
              </a:pathLst>
            </a:custGeom>
            <a:solidFill>
              <a:srgbClr val="2F68D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996493" cy="2450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>
            <a:hlinkClick r:id="rId7" tooltip="https://sk-fa.ru"/>
          </p:cNvPr>
          <p:cNvSpPr/>
          <p:nvPr/>
        </p:nvSpPr>
        <p:spPr>
          <a:xfrm flipH="false" flipV="false" rot="0">
            <a:off x="15681130" y="680151"/>
            <a:ext cx="1701796" cy="1582670"/>
          </a:xfrm>
          <a:custGeom>
            <a:avLst/>
            <a:gdLst/>
            <a:ahLst/>
            <a:cxnLst/>
            <a:rect r="r" b="b" t="t" l="l"/>
            <a:pathLst>
              <a:path h="1582670" w="1701796">
                <a:moveTo>
                  <a:pt x="0" y="0"/>
                </a:moveTo>
                <a:lnTo>
                  <a:pt x="1701796" y="0"/>
                </a:lnTo>
                <a:lnTo>
                  <a:pt x="1701796" y="1582670"/>
                </a:lnTo>
                <a:lnTo>
                  <a:pt x="0" y="158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81130" y="680151"/>
            <a:ext cx="4751538" cy="1542166"/>
          </a:xfrm>
          <a:custGeom>
            <a:avLst/>
            <a:gdLst/>
            <a:ahLst/>
            <a:cxnLst/>
            <a:rect r="r" b="b" t="t" l="l"/>
            <a:pathLst>
              <a:path h="1542166" w="4751538">
                <a:moveTo>
                  <a:pt x="0" y="0"/>
                </a:moveTo>
                <a:lnTo>
                  <a:pt x="4751538" y="0"/>
                </a:lnTo>
                <a:lnTo>
                  <a:pt x="4751538" y="1542166"/>
                </a:lnTo>
                <a:lnTo>
                  <a:pt x="0" y="15421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846631" y="0"/>
            <a:ext cx="2279920" cy="2262821"/>
          </a:xfrm>
          <a:custGeom>
            <a:avLst/>
            <a:gdLst/>
            <a:ahLst/>
            <a:cxnLst/>
            <a:rect r="r" b="b" t="t" l="l"/>
            <a:pathLst>
              <a:path h="2262821" w="2279920">
                <a:moveTo>
                  <a:pt x="0" y="0"/>
                </a:moveTo>
                <a:lnTo>
                  <a:pt x="2279921" y="0"/>
                </a:lnTo>
                <a:lnTo>
                  <a:pt x="2279921" y="2262821"/>
                </a:lnTo>
                <a:lnTo>
                  <a:pt x="0" y="2262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4483" y="90327"/>
            <a:ext cx="3746865" cy="3718764"/>
          </a:xfrm>
          <a:custGeom>
            <a:avLst/>
            <a:gdLst/>
            <a:ahLst/>
            <a:cxnLst/>
            <a:rect r="r" b="b" t="t" l="l"/>
            <a:pathLst>
              <a:path h="3718764" w="3746865">
                <a:moveTo>
                  <a:pt x="0" y="0"/>
                </a:moveTo>
                <a:lnTo>
                  <a:pt x="3746866" y="0"/>
                </a:lnTo>
                <a:lnTo>
                  <a:pt x="3746866" y="3718764"/>
                </a:lnTo>
                <a:lnTo>
                  <a:pt x="0" y="3718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73145" y="4325582"/>
            <a:ext cx="15858883" cy="1804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18"/>
              </a:lnSpc>
            </a:pPr>
            <a:r>
              <a:rPr lang="en-US" sz="4493">
                <a:solidFill>
                  <a:srgbClr val="000000"/>
                </a:solidFill>
                <a:latin typeface="Montserrat Bold"/>
              </a:rPr>
              <a:t>Ⅲ МЕЖДУНАРОДНАЯ НАУЧНО-ПРАКТИЧЕСКАЯ КОНФЕРЕНЦИЯ «МЕСТНОЕ САМОУПРАВЛЕНИЕ: СЕГОДНЯ И ЗАВТРА»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3770" y="7024876"/>
            <a:ext cx="23883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Докладчик: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7037953" y="7017128"/>
            <a:ext cx="5530807" cy="662561"/>
            <a:chOff x="0" y="0"/>
            <a:chExt cx="1727908" cy="2069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727908" cy="206994"/>
            </a:xfrm>
            <a:custGeom>
              <a:avLst/>
              <a:gdLst/>
              <a:ahLst/>
              <a:cxnLst/>
              <a:rect r="r" b="b" t="t" l="l"/>
              <a:pathLst>
                <a:path h="206994" w="1727908">
                  <a:moveTo>
                    <a:pt x="71389" y="0"/>
                  </a:moveTo>
                  <a:lnTo>
                    <a:pt x="1656519" y="0"/>
                  </a:lnTo>
                  <a:cubicBezTo>
                    <a:pt x="1675453" y="0"/>
                    <a:pt x="1693611" y="7521"/>
                    <a:pt x="1706999" y="20909"/>
                  </a:cubicBezTo>
                  <a:cubicBezTo>
                    <a:pt x="1720387" y="34297"/>
                    <a:pt x="1727908" y="52455"/>
                    <a:pt x="1727908" y="71389"/>
                  </a:cubicBezTo>
                  <a:lnTo>
                    <a:pt x="1727908" y="135605"/>
                  </a:lnTo>
                  <a:cubicBezTo>
                    <a:pt x="1727908" y="154539"/>
                    <a:pt x="1720387" y="172697"/>
                    <a:pt x="1706999" y="186085"/>
                  </a:cubicBezTo>
                  <a:cubicBezTo>
                    <a:pt x="1693611" y="199473"/>
                    <a:pt x="1675453" y="206994"/>
                    <a:pt x="1656519" y="206994"/>
                  </a:cubicBezTo>
                  <a:lnTo>
                    <a:pt x="71389" y="206994"/>
                  </a:lnTo>
                  <a:cubicBezTo>
                    <a:pt x="52455" y="206994"/>
                    <a:pt x="34297" y="199473"/>
                    <a:pt x="20909" y="186085"/>
                  </a:cubicBezTo>
                  <a:cubicBezTo>
                    <a:pt x="7521" y="172697"/>
                    <a:pt x="0" y="154539"/>
                    <a:pt x="0" y="135605"/>
                  </a:cubicBezTo>
                  <a:lnTo>
                    <a:pt x="0" y="71389"/>
                  </a:lnTo>
                  <a:cubicBezTo>
                    <a:pt x="0" y="52455"/>
                    <a:pt x="7521" y="34297"/>
                    <a:pt x="20909" y="20909"/>
                  </a:cubicBezTo>
                  <a:cubicBezTo>
                    <a:pt x="34297" y="7521"/>
                    <a:pt x="52455" y="0"/>
                    <a:pt x="71389" y="0"/>
                  </a:cubicBezTo>
                  <a:close/>
                </a:path>
              </a:pathLst>
            </a:custGeom>
            <a:solidFill>
              <a:srgbClr val="2F68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727908" cy="2450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313985" y="7024876"/>
            <a:ext cx="50851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Научный руководитель: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6652" y="8054558"/>
            <a:ext cx="2942630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Фамилия И.О.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Тема доклада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31272" y="8054558"/>
            <a:ext cx="2942630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Фамилия И.О.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76775" y="6964428"/>
            <a:ext cx="4273256" cy="4241206"/>
          </a:xfrm>
          <a:custGeom>
            <a:avLst/>
            <a:gdLst/>
            <a:ahLst/>
            <a:cxnLst/>
            <a:rect r="r" b="b" t="t" l="l"/>
            <a:pathLst>
              <a:path h="4241206" w="4273256">
                <a:moveTo>
                  <a:pt x="0" y="0"/>
                </a:moveTo>
                <a:lnTo>
                  <a:pt x="4273256" y="0"/>
                </a:lnTo>
                <a:lnTo>
                  <a:pt x="4273256" y="4241207"/>
                </a:lnTo>
                <a:lnTo>
                  <a:pt x="0" y="424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782974">
            <a:off x="-2429048" y="-1382130"/>
            <a:ext cx="4858095" cy="4821660"/>
          </a:xfrm>
          <a:custGeom>
            <a:avLst/>
            <a:gdLst/>
            <a:ahLst/>
            <a:cxnLst/>
            <a:rect r="r" b="b" t="t" l="l"/>
            <a:pathLst>
              <a:path h="4821660" w="4858095">
                <a:moveTo>
                  <a:pt x="0" y="0"/>
                </a:moveTo>
                <a:lnTo>
                  <a:pt x="4858096" y="0"/>
                </a:lnTo>
                <a:lnTo>
                  <a:pt x="4858096" y="4821660"/>
                </a:lnTo>
                <a:lnTo>
                  <a:pt x="0" y="4821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913365">
            <a:off x="621803" y="8539599"/>
            <a:ext cx="1819497" cy="1437402"/>
          </a:xfrm>
          <a:custGeom>
            <a:avLst/>
            <a:gdLst/>
            <a:ahLst/>
            <a:cxnLst/>
            <a:rect r="r" b="b" t="t" l="l"/>
            <a:pathLst>
              <a:path h="1437402" w="1819497">
                <a:moveTo>
                  <a:pt x="0" y="0"/>
                </a:moveTo>
                <a:lnTo>
                  <a:pt x="1819496" y="0"/>
                </a:lnTo>
                <a:lnTo>
                  <a:pt x="1819496" y="1437402"/>
                </a:lnTo>
                <a:lnTo>
                  <a:pt x="0" y="14374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555740">
            <a:off x="17186210" y="3931777"/>
            <a:ext cx="1471876" cy="1471876"/>
          </a:xfrm>
          <a:custGeom>
            <a:avLst/>
            <a:gdLst/>
            <a:ahLst/>
            <a:cxnLst/>
            <a:rect r="r" b="b" t="t" l="l"/>
            <a:pathLst>
              <a:path h="1471876" w="1471876">
                <a:moveTo>
                  <a:pt x="0" y="0"/>
                </a:moveTo>
                <a:lnTo>
                  <a:pt x="1471877" y="0"/>
                </a:lnTo>
                <a:lnTo>
                  <a:pt x="1471877" y="1471877"/>
                </a:lnTo>
                <a:lnTo>
                  <a:pt x="0" y="14718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51584" y="3372633"/>
            <a:ext cx="920997" cy="49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84"/>
              </a:lnSpc>
            </a:pPr>
            <a:r>
              <a:rPr lang="en-US" sz="2476" spc="52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51584" y="804226"/>
            <a:ext cx="15436416" cy="1202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50"/>
              </a:lnSpc>
            </a:pPr>
            <a:r>
              <a:rPr lang="en-US" sz="8714">
                <a:solidFill>
                  <a:srgbClr val="000000"/>
                </a:solidFill>
                <a:latin typeface="Montserrat Bold"/>
              </a:rPr>
              <a:t>ЗАГОЛОВОК СЛАЙДА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828011" y="7123050"/>
            <a:ext cx="3757901" cy="3729717"/>
          </a:xfrm>
          <a:custGeom>
            <a:avLst/>
            <a:gdLst/>
            <a:ahLst/>
            <a:cxnLst/>
            <a:rect r="r" b="b" t="t" l="l"/>
            <a:pathLst>
              <a:path h="3729717" w="3757901">
                <a:moveTo>
                  <a:pt x="0" y="0"/>
                </a:moveTo>
                <a:lnTo>
                  <a:pt x="3757902" y="0"/>
                </a:lnTo>
                <a:lnTo>
                  <a:pt x="3757902" y="3729717"/>
                </a:lnTo>
                <a:lnTo>
                  <a:pt x="0" y="3729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1828011" y="-565767"/>
            <a:ext cx="3757901" cy="3729717"/>
          </a:xfrm>
          <a:custGeom>
            <a:avLst/>
            <a:gdLst/>
            <a:ahLst/>
            <a:cxnLst/>
            <a:rect r="r" b="b" t="t" l="l"/>
            <a:pathLst>
              <a:path h="3729717" w="3757901">
                <a:moveTo>
                  <a:pt x="0" y="0"/>
                </a:moveTo>
                <a:lnTo>
                  <a:pt x="3757902" y="0"/>
                </a:lnTo>
                <a:lnTo>
                  <a:pt x="3757902" y="3729717"/>
                </a:lnTo>
                <a:lnTo>
                  <a:pt x="0" y="37297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1828011" y="3192134"/>
            <a:ext cx="3757901" cy="3729717"/>
          </a:xfrm>
          <a:custGeom>
            <a:avLst/>
            <a:gdLst/>
            <a:ahLst/>
            <a:cxnLst/>
            <a:rect r="r" b="b" t="t" l="l"/>
            <a:pathLst>
              <a:path h="3729717" w="3757901">
                <a:moveTo>
                  <a:pt x="0" y="0"/>
                </a:moveTo>
                <a:lnTo>
                  <a:pt x="3757902" y="0"/>
                </a:lnTo>
                <a:lnTo>
                  <a:pt x="3757902" y="3729717"/>
                </a:lnTo>
                <a:lnTo>
                  <a:pt x="0" y="37297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482888" y="4181297"/>
            <a:ext cx="5285241" cy="4610364"/>
            <a:chOff x="0" y="0"/>
            <a:chExt cx="1443552" cy="12592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43552" cy="1259223"/>
            </a:xfrm>
            <a:custGeom>
              <a:avLst/>
              <a:gdLst/>
              <a:ahLst/>
              <a:cxnLst/>
              <a:rect r="r" b="b" t="t" l="l"/>
              <a:pathLst>
                <a:path h="1259223" w="1443552">
                  <a:moveTo>
                    <a:pt x="74706" y="0"/>
                  </a:moveTo>
                  <a:lnTo>
                    <a:pt x="1368846" y="0"/>
                  </a:lnTo>
                  <a:cubicBezTo>
                    <a:pt x="1388659" y="0"/>
                    <a:pt x="1407661" y="7871"/>
                    <a:pt x="1421671" y="21881"/>
                  </a:cubicBezTo>
                  <a:cubicBezTo>
                    <a:pt x="1435681" y="35891"/>
                    <a:pt x="1443552" y="54893"/>
                    <a:pt x="1443552" y="74706"/>
                  </a:cubicBezTo>
                  <a:lnTo>
                    <a:pt x="1443552" y="1184517"/>
                  </a:lnTo>
                  <a:cubicBezTo>
                    <a:pt x="1443552" y="1204331"/>
                    <a:pt x="1435681" y="1223332"/>
                    <a:pt x="1421671" y="1237342"/>
                  </a:cubicBezTo>
                  <a:cubicBezTo>
                    <a:pt x="1407661" y="1251352"/>
                    <a:pt x="1388659" y="1259223"/>
                    <a:pt x="1368846" y="1259223"/>
                  </a:cubicBezTo>
                  <a:lnTo>
                    <a:pt x="74706" y="1259223"/>
                  </a:lnTo>
                  <a:cubicBezTo>
                    <a:pt x="54893" y="1259223"/>
                    <a:pt x="35891" y="1251352"/>
                    <a:pt x="21881" y="1237342"/>
                  </a:cubicBezTo>
                  <a:cubicBezTo>
                    <a:pt x="7871" y="1223332"/>
                    <a:pt x="0" y="1204331"/>
                    <a:pt x="0" y="1184517"/>
                  </a:cubicBezTo>
                  <a:lnTo>
                    <a:pt x="0" y="74706"/>
                  </a:lnTo>
                  <a:cubicBezTo>
                    <a:pt x="0" y="54893"/>
                    <a:pt x="7871" y="35891"/>
                    <a:pt x="21881" y="21881"/>
                  </a:cubicBezTo>
                  <a:cubicBezTo>
                    <a:pt x="35891" y="7871"/>
                    <a:pt x="54893" y="0"/>
                    <a:pt x="74706" y="0"/>
                  </a:cubicBezTo>
                  <a:close/>
                </a:path>
              </a:pathLst>
            </a:custGeom>
            <a:solidFill>
              <a:srgbClr val="2F68DA">
                <a:alpha val="15686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443552" cy="1297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19871" y="4163536"/>
            <a:ext cx="5285241" cy="4610364"/>
            <a:chOff x="0" y="0"/>
            <a:chExt cx="1443552" cy="12592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43552" cy="1259223"/>
            </a:xfrm>
            <a:custGeom>
              <a:avLst/>
              <a:gdLst/>
              <a:ahLst/>
              <a:cxnLst/>
              <a:rect r="r" b="b" t="t" l="l"/>
              <a:pathLst>
                <a:path h="1259223" w="1443552">
                  <a:moveTo>
                    <a:pt x="74706" y="0"/>
                  </a:moveTo>
                  <a:lnTo>
                    <a:pt x="1368846" y="0"/>
                  </a:lnTo>
                  <a:cubicBezTo>
                    <a:pt x="1388659" y="0"/>
                    <a:pt x="1407661" y="7871"/>
                    <a:pt x="1421671" y="21881"/>
                  </a:cubicBezTo>
                  <a:cubicBezTo>
                    <a:pt x="1435681" y="35891"/>
                    <a:pt x="1443552" y="54893"/>
                    <a:pt x="1443552" y="74706"/>
                  </a:cubicBezTo>
                  <a:lnTo>
                    <a:pt x="1443552" y="1184517"/>
                  </a:lnTo>
                  <a:cubicBezTo>
                    <a:pt x="1443552" y="1204331"/>
                    <a:pt x="1435681" y="1223332"/>
                    <a:pt x="1421671" y="1237342"/>
                  </a:cubicBezTo>
                  <a:cubicBezTo>
                    <a:pt x="1407661" y="1251352"/>
                    <a:pt x="1388659" y="1259223"/>
                    <a:pt x="1368846" y="1259223"/>
                  </a:cubicBezTo>
                  <a:lnTo>
                    <a:pt x="74706" y="1259223"/>
                  </a:lnTo>
                  <a:cubicBezTo>
                    <a:pt x="54893" y="1259223"/>
                    <a:pt x="35891" y="1251352"/>
                    <a:pt x="21881" y="1237342"/>
                  </a:cubicBezTo>
                  <a:cubicBezTo>
                    <a:pt x="7871" y="1223332"/>
                    <a:pt x="0" y="1204331"/>
                    <a:pt x="0" y="1184517"/>
                  </a:cubicBezTo>
                  <a:lnTo>
                    <a:pt x="0" y="74706"/>
                  </a:lnTo>
                  <a:cubicBezTo>
                    <a:pt x="0" y="54893"/>
                    <a:pt x="7871" y="35891"/>
                    <a:pt x="21881" y="21881"/>
                  </a:cubicBezTo>
                  <a:cubicBezTo>
                    <a:pt x="35891" y="7871"/>
                    <a:pt x="54893" y="0"/>
                    <a:pt x="74706" y="0"/>
                  </a:cubicBezTo>
                  <a:close/>
                </a:path>
              </a:pathLst>
            </a:custGeom>
            <a:solidFill>
              <a:srgbClr val="2F68DA">
                <a:alpha val="27843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443552" cy="1297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5055535" y="2958710"/>
            <a:ext cx="2139947" cy="2139947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solidFill>
              <a:srgbClr val="2F68DA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F68DA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1092518" y="2958710"/>
            <a:ext cx="2139947" cy="2139947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solidFill>
              <a:srgbClr val="27469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74695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886225" y="5282088"/>
            <a:ext cx="4397137" cy="454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308" spc="48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17351" y="5282088"/>
            <a:ext cx="4690282" cy="454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308" spc="48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-1555740">
            <a:off x="17125325" y="7054311"/>
            <a:ext cx="1471876" cy="1471876"/>
          </a:xfrm>
          <a:custGeom>
            <a:avLst/>
            <a:gdLst/>
            <a:ahLst/>
            <a:cxnLst/>
            <a:rect r="r" b="b" t="t" l="l"/>
            <a:pathLst>
              <a:path h="1471876" w="1471876">
                <a:moveTo>
                  <a:pt x="0" y="0"/>
                </a:moveTo>
                <a:lnTo>
                  <a:pt x="1471876" y="0"/>
                </a:lnTo>
                <a:lnTo>
                  <a:pt x="1471876" y="1471876"/>
                </a:lnTo>
                <a:lnTo>
                  <a:pt x="0" y="14718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851584" y="804226"/>
            <a:ext cx="15436416" cy="1202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50"/>
              </a:lnSpc>
            </a:pPr>
            <a:r>
              <a:rPr lang="en-US" sz="8714">
                <a:solidFill>
                  <a:srgbClr val="000000"/>
                </a:solidFill>
                <a:latin typeface="Montserrat Bold"/>
              </a:rPr>
              <a:t>ЗАГОЛОВОК СЛАЙДА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73156" y="3488475"/>
            <a:ext cx="433864" cy="120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50"/>
              </a:lnSpc>
            </a:pPr>
            <a:r>
              <a:rPr lang="en-US" sz="8714">
                <a:solidFill>
                  <a:srgbClr val="FFFFFF"/>
                </a:solidFill>
                <a:latin typeface="Montserrat Bold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835963" y="3488475"/>
            <a:ext cx="653058" cy="120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50"/>
              </a:lnSpc>
            </a:pPr>
            <a:r>
              <a:rPr lang="en-US" sz="8714">
                <a:solidFill>
                  <a:srgbClr val="FFFFFF"/>
                </a:solidFill>
                <a:latin typeface="Montserrat Bold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2931125" y="3334186"/>
            <a:ext cx="3685006" cy="3805874"/>
            <a:chOff x="0" y="0"/>
            <a:chExt cx="6350000" cy="65582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F68DA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-5400000">
            <a:off x="-790960" y="-530141"/>
            <a:ext cx="2139391" cy="2123345"/>
          </a:xfrm>
          <a:custGeom>
            <a:avLst/>
            <a:gdLst/>
            <a:ahLst/>
            <a:cxnLst/>
            <a:rect r="r" b="b" t="t" l="l"/>
            <a:pathLst>
              <a:path h="2123345" w="2139391">
                <a:moveTo>
                  <a:pt x="0" y="0"/>
                </a:moveTo>
                <a:lnTo>
                  <a:pt x="2139390" y="0"/>
                </a:lnTo>
                <a:lnTo>
                  <a:pt x="2139390" y="2123346"/>
                </a:lnTo>
                <a:lnTo>
                  <a:pt x="0" y="2123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790960" y="1609250"/>
            <a:ext cx="2139391" cy="2123345"/>
          </a:xfrm>
          <a:custGeom>
            <a:avLst/>
            <a:gdLst/>
            <a:ahLst/>
            <a:cxnLst/>
            <a:rect r="r" b="b" t="t" l="l"/>
            <a:pathLst>
              <a:path h="2123345" w="2139391">
                <a:moveTo>
                  <a:pt x="0" y="0"/>
                </a:moveTo>
                <a:lnTo>
                  <a:pt x="2139390" y="0"/>
                </a:lnTo>
                <a:lnTo>
                  <a:pt x="2139390" y="2123345"/>
                </a:lnTo>
                <a:lnTo>
                  <a:pt x="0" y="2123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55740">
            <a:off x="17026677" y="2141582"/>
            <a:ext cx="1471876" cy="1471876"/>
          </a:xfrm>
          <a:custGeom>
            <a:avLst/>
            <a:gdLst/>
            <a:ahLst/>
            <a:cxnLst/>
            <a:rect r="r" b="b" t="t" l="l"/>
            <a:pathLst>
              <a:path h="1471876" w="1471876">
                <a:moveTo>
                  <a:pt x="0" y="0"/>
                </a:moveTo>
                <a:lnTo>
                  <a:pt x="1471877" y="0"/>
                </a:lnTo>
                <a:lnTo>
                  <a:pt x="1471877" y="1471877"/>
                </a:lnTo>
                <a:lnTo>
                  <a:pt x="0" y="14718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55740">
            <a:off x="17150195" y="3580599"/>
            <a:ext cx="1471876" cy="1471876"/>
          </a:xfrm>
          <a:custGeom>
            <a:avLst/>
            <a:gdLst/>
            <a:ahLst/>
            <a:cxnLst/>
            <a:rect r="r" b="b" t="t" l="l"/>
            <a:pathLst>
              <a:path h="1471876" w="1471876">
                <a:moveTo>
                  <a:pt x="0" y="0"/>
                </a:moveTo>
                <a:lnTo>
                  <a:pt x="1471877" y="0"/>
                </a:lnTo>
                <a:lnTo>
                  <a:pt x="1471877" y="1471877"/>
                </a:lnTo>
                <a:lnTo>
                  <a:pt x="0" y="1471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778958" y="6765356"/>
            <a:ext cx="1974713" cy="1959903"/>
          </a:xfrm>
          <a:custGeom>
            <a:avLst/>
            <a:gdLst/>
            <a:ahLst/>
            <a:cxnLst/>
            <a:rect r="r" b="b" t="t" l="l"/>
            <a:pathLst>
              <a:path h="1959903" w="1974713">
                <a:moveTo>
                  <a:pt x="0" y="0"/>
                </a:moveTo>
                <a:lnTo>
                  <a:pt x="1974713" y="0"/>
                </a:lnTo>
                <a:lnTo>
                  <a:pt x="1974713" y="1959902"/>
                </a:lnTo>
                <a:lnTo>
                  <a:pt x="0" y="19599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5400000">
            <a:off x="16778958" y="8740069"/>
            <a:ext cx="1974713" cy="1959903"/>
          </a:xfrm>
          <a:custGeom>
            <a:avLst/>
            <a:gdLst/>
            <a:ahLst/>
            <a:cxnLst/>
            <a:rect r="r" b="b" t="t" l="l"/>
            <a:pathLst>
              <a:path h="1959903" w="1974713">
                <a:moveTo>
                  <a:pt x="0" y="0"/>
                </a:moveTo>
                <a:lnTo>
                  <a:pt x="1974713" y="0"/>
                </a:lnTo>
                <a:lnTo>
                  <a:pt x="1974713" y="1959902"/>
                </a:lnTo>
                <a:lnTo>
                  <a:pt x="0" y="1959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236386" y="3332887"/>
            <a:ext cx="3685006" cy="3805874"/>
            <a:chOff x="0" y="0"/>
            <a:chExt cx="6350000" cy="6558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F68DA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1618339" y="3334186"/>
            <a:ext cx="3685006" cy="3805874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F68DA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479089" y="8505819"/>
            <a:ext cx="2024891" cy="1599664"/>
          </a:xfrm>
          <a:custGeom>
            <a:avLst/>
            <a:gdLst/>
            <a:ahLst/>
            <a:cxnLst/>
            <a:rect r="r" b="b" t="t" l="l"/>
            <a:pathLst>
              <a:path h="1599664" w="2024891">
                <a:moveTo>
                  <a:pt x="0" y="0"/>
                </a:moveTo>
                <a:lnTo>
                  <a:pt x="2024891" y="0"/>
                </a:lnTo>
                <a:lnTo>
                  <a:pt x="2024891" y="1599664"/>
                </a:lnTo>
                <a:lnTo>
                  <a:pt x="0" y="1599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851584" y="804226"/>
            <a:ext cx="15436416" cy="120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50"/>
              </a:lnSpc>
            </a:pPr>
            <a:r>
              <a:rPr lang="en-US" sz="8714">
                <a:solidFill>
                  <a:srgbClr val="000000"/>
                </a:solidFill>
                <a:latin typeface="Montserrat Bold"/>
              </a:rPr>
              <a:t>ЗАГОЛОВОК СЛАЙДА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575059" y="7677563"/>
            <a:ext cx="4397137" cy="449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308" spc="48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18666" y="7677563"/>
            <a:ext cx="4397137" cy="449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308" spc="48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15804" y="7677563"/>
            <a:ext cx="4397137" cy="449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308" spc="48">
                <a:solidFill>
                  <a:srgbClr val="000000"/>
                </a:solidFill>
                <a:latin typeface="Montserrat"/>
              </a:rPr>
              <a:t>Текст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23106" y="7331632"/>
            <a:ext cx="3882455" cy="3853337"/>
          </a:xfrm>
          <a:custGeom>
            <a:avLst/>
            <a:gdLst/>
            <a:ahLst/>
            <a:cxnLst/>
            <a:rect r="r" b="b" t="t" l="l"/>
            <a:pathLst>
              <a:path h="3853337" w="3882455">
                <a:moveTo>
                  <a:pt x="0" y="0"/>
                </a:moveTo>
                <a:lnTo>
                  <a:pt x="3882455" y="0"/>
                </a:lnTo>
                <a:lnTo>
                  <a:pt x="3882455" y="3853336"/>
                </a:lnTo>
                <a:lnTo>
                  <a:pt x="0" y="3853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05821">
            <a:off x="-1219177" y="-1081664"/>
            <a:ext cx="3964363" cy="3934630"/>
          </a:xfrm>
          <a:custGeom>
            <a:avLst/>
            <a:gdLst/>
            <a:ahLst/>
            <a:cxnLst/>
            <a:rect r="r" b="b" t="t" l="l"/>
            <a:pathLst>
              <a:path h="3934630" w="3964363">
                <a:moveTo>
                  <a:pt x="0" y="0"/>
                </a:moveTo>
                <a:lnTo>
                  <a:pt x="3964363" y="0"/>
                </a:lnTo>
                <a:lnTo>
                  <a:pt x="3964363" y="3934631"/>
                </a:lnTo>
                <a:lnTo>
                  <a:pt x="0" y="393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39397" y="1426989"/>
            <a:ext cx="4871882" cy="2454211"/>
          </a:xfrm>
          <a:custGeom>
            <a:avLst/>
            <a:gdLst/>
            <a:ahLst/>
            <a:cxnLst/>
            <a:rect r="r" b="b" t="t" l="l"/>
            <a:pathLst>
              <a:path h="2454211" w="4871882">
                <a:moveTo>
                  <a:pt x="0" y="0"/>
                </a:moveTo>
                <a:lnTo>
                  <a:pt x="4871882" y="0"/>
                </a:lnTo>
                <a:lnTo>
                  <a:pt x="4871882" y="2454211"/>
                </a:lnTo>
                <a:lnTo>
                  <a:pt x="0" y="2454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506493"/>
            <a:ext cx="5767797" cy="1138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72"/>
              </a:lnSpc>
            </a:pPr>
            <a:r>
              <a:rPr lang="en-US" sz="8259">
                <a:solidFill>
                  <a:srgbClr val="000000"/>
                </a:solidFill>
                <a:latin typeface="Montserrat Bold"/>
              </a:rPr>
              <a:t>ТЕКСТ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139397" y="4135971"/>
            <a:ext cx="4871882" cy="2454211"/>
          </a:xfrm>
          <a:custGeom>
            <a:avLst/>
            <a:gdLst/>
            <a:ahLst/>
            <a:cxnLst/>
            <a:rect r="r" b="b" t="t" l="l"/>
            <a:pathLst>
              <a:path h="2454211" w="4871882">
                <a:moveTo>
                  <a:pt x="0" y="0"/>
                </a:moveTo>
                <a:lnTo>
                  <a:pt x="4871882" y="0"/>
                </a:lnTo>
                <a:lnTo>
                  <a:pt x="4871882" y="2454211"/>
                </a:lnTo>
                <a:lnTo>
                  <a:pt x="0" y="24542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39404" y="6846232"/>
            <a:ext cx="4871882" cy="2454211"/>
          </a:xfrm>
          <a:custGeom>
            <a:avLst/>
            <a:gdLst/>
            <a:ahLst/>
            <a:cxnLst/>
            <a:rect r="r" b="b" t="t" l="l"/>
            <a:pathLst>
              <a:path h="2454211" w="4871882">
                <a:moveTo>
                  <a:pt x="0" y="0"/>
                </a:moveTo>
                <a:lnTo>
                  <a:pt x="4871882" y="0"/>
                </a:lnTo>
                <a:lnTo>
                  <a:pt x="4871882" y="2454211"/>
                </a:lnTo>
                <a:lnTo>
                  <a:pt x="0" y="2454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57576" y="2660766"/>
            <a:ext cx="5118487" cy="2578438"/>
          </a:xfrm>
          <a:custGeom>
            <a:avLst/>
            <a:gdLst/>
            <a:ahLst/>
            <a:cxnLst/>
            <a:rect r="r" b="b" t="t" l="l"/>
            <a:pathLst>
              <a:path h="2578438" w="5118487">
                <a:moveTo>
                  <a:pt x="0" y="0"/>
                </a:moveTo>
                <a:lnTo>
                  <a:pt x="5118487" y="0"/>
                </a:lnTo>
                <a:lnTo>
                  <a:pt x="5118487" y="2578438"/>
                </a:lnTo>
                <a:lnTo>
                  <a:pt x="0" y="25784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57576" y="5494900"/>
            <a:ext cx="5118487" cy="2578438"/>
          </a:xfrm>
          <a:custGeom>
            <a:avLst/>
            <a:gdLst/>
            <a:ahLst/>
            <a:cxnLst/>
            <a:rect r="r" b="b" t="t" l="l"/>
            <a:pathLst>
              <a:path h="2578438" w="5118487">
                <a:moveTo>
                  <a:pt x="0" y="0"/>
                </a:moveTo>
                <a:lnTo>
                  <a:pt x="5118487" y="0"/>
                </a:lnTo>
                <a:lnTo>
                  <a:pt x="5118487" y="2578438"/>
                </a:lnTo>
                <a:lnTo>
                  <a:pt x="0" y="25784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855080" y="1819617"/>
            <a:ext cx="2862275" cy="47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0"/>
              </a:lnSpc>
            </a:pPr>
            <a:r>
              <a:rPr lang="en-US" sz="3409">
                <a:solidFill>
                  <a:srgbClr val="0C6894"/>
                </a:solidFill>
                <a:latin typeface="Archivo Narrow Bold"/>
              </a:rPr>
              <a:t>Текст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55080" y="2364255"/>
            <a:ext cx="2862275" cy="2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82"/>
              </a:lnSpc>
            </a:pPr>
            <a:r>
              <a:rPr lang="en-US" sz="1950">
                <a:solidFill>
                  <a:srgbClr val="000000"/>
                </a:solidFill>
                <a:latin typeface="DM Sans"/>
              </a:rPr>
              <a:t>Текст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55080" y="4544117"/>
            <a:ext cx="2862275" cy="47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0"/>
              </a:lnSpc>
            </a:pPr>
            <a:r>
              <a:rPr lang="en-US" sz="3409">
                <a:solidFill>
                  <a:srgbClr val="0C6894"/>
                </a:solidFill>
                <a:latin typeface="Archivo Narrow Bold"/>
              </a:rPr>
              <a:t>Текст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55080" y="5088754"/>
            <a:ext cx="3352138" cy="2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82"/>
              </a:lnSpc>
            </a:pPr>
            <a:r>
              <a:rPr lang="en-US" sz="1950">
                <a:solidFill>
                  <a:srgbClr val="000000"/>
                </a:solidFill>
                <a:latin typeface="DM Sans"/>
              </a:rPr>
              <a:t>Текст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55080" y="7256932"/>
            <a:ext cx="2862275" cy="47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0"/>
              </a:lnSpc>
            </a:pPr>
            <a:r>
              <a:rPr lang="en-US" sz="3409">
                <a:solidFill>
                  <a:srgbClr val="0C6894"/>
                </a:solidFill>
                <a:latin typeface="Archivo Narrow Bold"/>
              </a:rPr>
              <a:t>Текст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55080" y="7801569"/>
            <a:ext cx="3083504" cy="2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82"/>
              </a:lnSpc>
            </a:pPr>
            <a:r>
              <a:rPr lang="en-US" sz="1950">
                <a:solidFill>
                  <a:srgbClr val="000000"/>
                </a:solidFill>
                <a:latin typeface="DM Sans"/>
              </a:rPr>
              <a:t>Текст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79929" y="3088515"/>
            <a:ext cx="2862275" cy="47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0"/>
              </a:lnSpc>
            </a:pPr>
            <a:r>
              <a:rPr lang="en-US" sz="3409">
                <a:solidFill>
                  <a:srgbClr val="0C6894"/>
                </a:solidFill>
                <a:latin typeface="Archivo Narrow Bold"/>
              </a:rPr>
              <a:t>Текст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079929" y="3633152"/>
            <a:ext cx="3352138" cy="2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82"/>
              </a:lnSpc>
            </a:pPr>
            <a:r>
              <a:rPr lang="en-US" sz="1950">
                <a:solidFill>
                  <a:srgbClr val="000000"/>
                </a:solidFill>
                <a:latin typeface="DM Sans"/>
              </a:rPr>
              <a:t>Текст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079929" y="5814266"/>
            <a:ext cx="2862275" cy="47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0"/>
              </a:lnSpc>
            </a:pPr>
            <a:r>
              <a:rPr lang="en-US" sz="3409">
                <a:solidFill>
                  <a:srgbClr val="0C6894"/>
                </a:solidFill>
                <a:latin typeface="Archivo Narrow Bold"/>
              </a:rPr>
              <a:t>Текст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79929" y="6467074"/>
            <a:ext cx="3612527" cy="2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82"/>
              </a:lnSpc>
            </a:pPr>
            <a:r>
              <a:rPr lang="en-US" sz="1950">
                <a:solidFill>
                  <a:srgbClr val="000000"/>
                </a:solidFill>
                <a:latin typeface="DM Sans"/>
              </a:rPr>
              <a:t>Текст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DAF0KUP7jNo</dc:identifier>
  <dcterms:modified xsi:type="dcterms:W3CDTF">2011-08-01T06:04:30Z</dcterms:modified>
  <cp:revision>1</cp:revision>
  <dc:title>МНПК шаблон презентации 1</dc:title>
</cp:coreProperties>
</file>